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Z:\Подростковая служба\Кондакова А.С\Разное\Безымянный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714620"/>
            <a:ext cx="4400550" cy="37290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 bwMode="blackGray">
          <a:xfrm>
            <a:off x="1928794" y="357166"/>
            <a:ext cx="5072098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Наркомания – шаг в пропасть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9520" y="6500834"/>
            <a:ext cx="15716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Психолог </a:t>
            </a:r>
            <a:r>
              <a:rPr lang="ru-RU" sz="800" smtClean="0"/>
              <a:t>Нарыкова </a:t>
            </a:r>
            <a:r>
              <a:rPr lang="ru-RU" sz="800" dirty="0" smtClean="0"/>
              <a:t>А.С.</a:t>
            </a:r>
            <a:endParaRPr lang="ru-RU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286808" cy="294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НО! Если вдруг произошла ситуация обратная и отказаться вы не смогли, если чувствуете, что самостоятельно вы не сможете справиться и вам нужна помощь, вы всегда можете обратиться в ГБУ «Курганский областной наркологический диспансер» к врачу психиатру-наркологу, психологу и другим специалистам подросткового наркологического кабинета. Как лично, так и по телефону анонимной психологической помощи 46-64-54.</a:t>
            </a:r>
            <a:endParaRPr lang="ru-RU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Z:\Подростковая служба\Кондакова А.С\Разное\1407374904609649_1f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357562"/>
            <a:ext cx="5143536" cy="3071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428604"/>
            <a:ext cx="529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Что такое наркомания?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1285860"/>
            <a:ext cx="5500726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Греческое «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narke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»- оцепенение, а 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mania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»- безумие, сумасшествие.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1495632063_narkomani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348880"/>
            <a:ext cx="7215238" cy="4207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571480"/>
            <a:ext cx="4789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Кто такой наркоман?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214422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latin typeface="Arial" pitchFamily="34" charset="0"/>
                <a:cs typeface="Arial" pitchFamily="34" charset="0"/>
              </a:rPr>
              <a:t>Наркоманами становятся и остаются обычно те люди, у кого недостаток физических, духовных сил для того, чтобы бороться за хорошую жизнь, найти свое место в жизни. Став наркоманом, человек уже не отвечает за свои поступки. Он становится раздражительным. Часто наркоманы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совершают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кражи, другие преступления. Наркоманы становятся больными людьми.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Z:\Подростковая служба\Кондакова А.С\Разное\faces_of_meth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000372"/>
            <a:ext cx="6215106" cy="3359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428604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Какие изменения происходят с людьми употребляющими наркотики?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Schizophreni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214554"/>
            <a:ext cx="6028722" cy="4222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428604"/>
            <a:ext cx="6742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Воздействие на головной мозг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57290" y="1285860"/>
            <a:ext cx="64293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Притупляется способность думать, наблюдать, быть внимательным. Человек не контролирует свое поведение, а поэтому может совершать поступки, которые наносят вред окружающим его людям.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Мозг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071678"/>
            <a:ext cx="6389332" cy="4259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9" y="2428868"/>
            <a:ext cx="8264944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285984" y="42860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Воздействие на дыхательную систему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5984" y="2071678"/>
            <a:ext cx="45005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Наркоманы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часто умирают от паралича дыхательного центра в результате передозировки.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42860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Воздействие на пищеварительную систему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000232" y="2071678"/>
            <a:ext cx="492919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Пища не в полной мере переваривается и усваивается. Наркоманы обрекают себя на хроническое голодание и имеют дефицит веса.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Z:\Подростковая служба\Кондакова А.С\Разное\kamuhizmetireklamla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928934"/>
            <a:ext cx="5300544" cy="3328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42860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Почему люди принимают наркотики?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143116"/>
            <a:ext cx="685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Взбодриться или расслабиться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Из любопытства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От одиночества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Z:\Подростковая служба\Кондакова А.С\Разное\suicidi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786058"/>
            <a:ext cx="5000660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428604"/>
            <a:ext cx="1491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Мифы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214422"/>
            <a:ext cx="42148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Миф 1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«Ничего не случится, если ты попробуешь только один раз»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Миф 2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«Существуют «тяжелые» и «легкие» наркотики.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Миф 3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«Я всегда могу завязать, если захочу».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Миф 4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«Наркотики дают возможность интеллектуального развития».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Миф 5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«Наркомания полностью излечима на любой ее стадии»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Z:\Подростковая служба\Кондакова А.С\Разное\x_005f26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500042"/>
            <a:ext cx="3233740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156</TotalTime>
  <Words>224</Words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Эльвира С. Сулеменева</dc:creator>
  <cp:lastModifiedBy>sulemenevaes</cp:lastModifiedBy>
  <cp:revision>14</cp:revision>
  <dcterms:created xsi:type="dcterms:W3CDTF">2021-01-28T06:04:04Z</dcterms:created>
  <dcterms:modified xsi:type="dcterms:W3CDTF">2021-12-13T05:23:41Z</dcterms:modified>
</cp:coreProperties>
</file>